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3" r:id="rId3"/>
    <p:sldId id="263" r:id="rId4"/>
    <p:sldId id="264" r:id="rId5"/>
    <p:sldId id="270" r:id="rId6"/>
    <p:sldId id="324" r:id="rId8"/>
    <p:sldId id="322" r:id="rId9"/>
    <p:sldId id="389" r:id="rId10"/>
    <p:sldId id="406" r:id="rId11"/>
    <p:sldId id="384" r:id="rId12"/>
    <p:sldId id="32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275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https://www.sohu.com/a/214302264_160107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  <a:endParaRPr lang="zh-CN" altLang="en-US" sz="7200" dirty="0">
              <a:latin typeface="+mn-ea"/>
              <a:cs typeface="Aparajita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396485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35285" y="3127393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atin typeface="+mn-ea"/>
              </a:rPr>
              <a:t>投影矩阵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8616" y="4831757"/>
            <a:ext cx="2366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2022.05.29</a:t>
            </a:r>
            <a:endParaRPr lang="en-US" altLang="zh-CN" dirty="0"/>
          </a:p>
        </p:txBody>
      </p:sp>
    </p:spTree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55922" y="4300457"/>
            <a:ext cx="3308851" cy="577580"/>
            <a:chOff x="7160548" y="2485267"/>
            <a:chExt cx="3308851" cy="577580"/>
          </a:xfrm>
        </p:grpSpPr>
        <p:sp>
          <p:nvSpPr>
            <p:cNvPr id="3" name="文本框 2"/>
            <p:cNvSpPr txBox="1"/>
            <p:nvPr/>
          </p:nvSpPr>
          <p:spPr>
            <a:xfrm>
              <a:off x="8514368" y="2688467"/>
              <a:ext cx="19469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实战演练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42297" y="2485267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03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/>
      <p:bldP spid="5" grpId="0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40" y="1948815"/>
            <a:ext cx="5400040" cy="300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1426210"/>
            <a:ext cx="5020310" cy="38150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280" y="429260"/>
            <a:ext cx="3162300" cy="5073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正射投影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55" y="254635"/>
            <a:ext cx="2181225" cy="1228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65" y="2011680"/>
            <a:ext cx="5162550" cy="3162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9965" y="5060950"/>
            <a:ext cx="6223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mat4.ortho(</a:t>
            </a:r>
            <a:r>
              <a:rPr lang="en-US" altLang="zh-CN"/>
              <a:t>left</a:t>
            </a:r>
            <a:r>
              <a:rPr lang="zh-CN" altLang="en-US"/>
              <a:t>, </a:t>
            </a:r>
            <a:r>
              <a:rPr lang="en-US" altLang="zh-CN"/>
              <a:t>right</a:t>
            </a:r>
            <a:r>
              <a:rPr lang="zh-CN" altLang="en-US"/>
              <a:t>, </a:t>
            </a:r>
            <a:r>
              <a:rPr lang="en-US" altLang="zh-CN"/>
              <a:t>bottom</a:t>
            </a:r>
            <a:r>
              <a:rPr lang="zh-CN" altLang="en-US"/>
              <a:t>, </a:t>
            </a:r>
            <a:r>
              <a:rPr lang="en-US" altLang="zh-CN"/>
              <a:t>top</a:t>
            </a:r>
            <a:r>
              <a:rPr lang="zh-CN" altLang="en-US"/>
              <a:t>, </a:t>
            </a:r>
            <a:r>
              <a:rPr lang="en-US" altLang="zh-CN"/>
              <a:t>near</a:t>
            </a:r>
            <a:r>
              <a:rPr lang="zh-CN" altLang="en-US"/>
              <a:t>, </a:t>
            </a:r>
            <a:r>
              <a:rPr lang="en-US" altLang="zh-CN"/>
              <a:t>top</a:t>
            </a:r>
            <a:r>
              <a:rPr lang="zh-CN" altLang="en-US"/>
              <a:t>, projMat4)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42075" y="3354705"/>
            <a:ext cx="544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长方体可视空间，也叫盒状空间，由正射投影产生。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85" y="2204720"/>
            <a:ext cx="4048125" cy="3105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975" y="2204720"/>
            <a:ext cx="4165600" cy="2901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98880" y="569595"/>
            <a:ext cx="1536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透视投影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98880" y="1350645"/>
            <a:ext cx="46145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四棱锥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金字塔可视空间，由透视投影产生。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0375" y="5485130"/>
            <a:ext cx="50298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mat4.perspective(</a:t>
            </a:r>
            <a:r>
              <a:rPr lang="en-US" altLang="zh-CN"/>
              <a:t>fov</a:t>
            </a:r>
            <a:r>
              <a:rPr lang="zh-CN" altLang="en-US"/>
              <a:t>, </a:t>
            </a:r>
            <a:r>
              <a:rPr lang="en-US" altLang="zh-CN"/>
              <a:t>aspect</a:t>
            </a:r>
            <a:r>
              <a:rPr lang="zh-CN" altLang="en-US"/>
              <a:t>, </a:t>
            </a:r>
            <a:r>
              <a:rPr lang="en-US" altLang="zh-CN"/>
              <a:t>near</a:t>
            </a:r>
            <a:r>
              <a:rPr lang="zh-CN" altLang="en-US"/>
              <a:t>, </a:t>
            </a:r>
            <a:r>
              <a:rPr lang="en-US" altLang="zh-CN"/>
              <a:t>far</a:t>
            </a:r>
            <a:r>
              <a:rPr lang="zh-CN" altLang="en-US"/>
              <a:t>, </a:t>
            </a:r>
            <a:r>
              <a:rPr lang="en-US" altLang="zh-CN"/>
              <a:t>out</a:t>
            </a:r>
            <a:r>
              <a:rPr lang="zh-CN" altLang="en-US"/>
              <a:t>) 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8880" y="569595"/>
            <a:ext cx="1536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两者的区别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3895" y="2040255"/>
            <a:ext cx="10374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在透视投影下，产生的三维场景看上去更是有深度感，更加自然，因为我们平时观察真实世界用的也是透视投影。在大多数情况下，比如三维射击类游戏中，我们都应当采用透视投影。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正射投影的好处是用户可以方便地比较场景中物体( 比如两个原子的模型)的大小，这是因为物体看上去的大小与其所在的位置没有关系。在建筑平面图等技术绘图的相关场合，应当使用这种投影。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8945" y="2980055"/>
            <a:ext cx="4209415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实战演练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WPS 演示</Application>
  <PresentationFormat>宽屏</PresentationFormat>
  <Paragraphs>66</Paragraphs>
  <Slides>10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Aparajita</vt:lpstr>
      <vt:lpstr>Nirmala UI</vt:lpstr>
      <vt:lpstr>Adobe 黑体 Std R</vt:lpstr>
      <vt:lpstr>造字工房力黑（非商用）常规体</vt:lpstr>
      <vt:lpstr>微软雅黑 Light</vt:lpstr>
      <vt:lpstr>微软雅黑</vt:lpstr>
      <vt:lpstr>Calibri</vt:lpstr>
      <vt:lpstr>Arial Unicode MS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算半个诗人</cp:lastModifiedBy>
  <cp:revision>100</cp:revision>
  <dcterms:created xsi:type="dcterms:W3CDTF">2020-08-06T03:23:00Z</dcterms:created>
  <dcterms:modified xsi:type="dcterms:W3CDTF">2022-05-29T06:37:17Z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